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4" r:id="rId7"/>
    <p:sldId id="265" r:id="rId8"/>
    <p:sldId id="267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2015-11-09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2015-11-09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2015-11-09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2015-11-09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2015-11-09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2015-11-09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2015-11-09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2015-11-09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2015-11-09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2015-11-09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2015-11-09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2015-11-09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026" name="Picture 2" descr="F:\其他\成都非凡映像广告公司-宣传资料\亚中0612-最终版\亚中0611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15932" y="6858000"/>
            <a:ext cx="15336838" cy="10479088"/>
          </a:xfrm>
          <a:prstGeom prst="rect">
            <a:avLst/>
          </a:prstGeom>
          <a:noFill/>
        </p:spPr>
      </p:pic>
      <p:pic>
        <p:nvPicPr>
          <p:cNvPr id="1027" name="Picture 3" descr="F:\其他\成都非凡映像广告公司-宣传资料\亚中0612-最终版\亚中0611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000000" cy="6655437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 descr="F:\其他\成都非凡映像广告公司-宣传资料\亚中0612-最终版\亚中0611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929718" cy="6966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4" name="Picture 2" descr="F:\其他\成都非凡映像广告公司-宣传资料\亚中0612-最终版\亚中0611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8640000" cy="59033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098" name="Picture 2" descr="F:\其他\成都非凡映像广告公司-宣传资料\亚中0612-最终版\亚中0611-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7166"/>
            <a:ext cx="8640000" cy="5903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122" name="Picture 2" descr="F:\其他\成都非凡映像广告公司-宣传资料\亚中0612-最终版\亚中0611-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000" y="428604"/>
            <a:ext cx="8640000" cy="5903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146" name="Picture 2" descr="F:\其他\成都非凡映像广告公司-宣传资料\亚中0612-最终版\亚中0611-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8640000" cy="5903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170" name="Picture 2" descr="F:\其他\成都非凡映像广告公司-宣传资料\亚中0612-最终版\亚中0611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8604"/>
            <a:ext cx="8640000" cy="59033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8194" name="Picture 2" descr="F:\其他\成都非凡映像广告公司-宣传资料\亚中0612-最终版\亚中0611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85728"/>
            <a:ext cx="8640000" cy="59033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0</Words>
  <PresentationFormat>全屏显示(4:3)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User</cp:lastModifiedBy>
  <cp:revision>4</cp:revision>
  <dcterms:modified xsi:type="dcterms:W3CDTF">2015-11-09T08:32:34Z</dcterms:modified>
</cp:coreProperties>
</file>